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20307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30626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64673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5546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4348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349159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585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26495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2904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85744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5498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9864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6666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5781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21295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7961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473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E4EA935-B129-4DAC-BF37-A21EEC72F25C}" type="datetimeFigureOut">
              <a:rPr lang="fa-IR" smtClean="0"/>
              <a:t>11/14/1441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C5938-E200-4BCA-9E5B-7413659DD2D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43632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28338"/>
            <a:ext cx="9144000" cy="4970033"/>
          </a:xfrm>
        </p:spPr>
        <p:txBody>
          <a:bodyPr>
            <a:normAutofit fontScale="90000"/>
          </a:bodyPr>
          <a:lstStyle/>
          <a:p>
            <a:pPr algn="ctr"/>
            <a:r>
              <a:rPr lang="fa-IR" sz="10700" dirty="0" smtClean="0">
                <a:cs typeface="B Davat" panose="00000400000000000000" pitchFamily="2" charset="-78"/>
              </a:rPr>
              <a:t/>
            </a:r>
            <a:br>
              <a:rPr lang="fa-IR" sz="10700" dirty="0" smtClean="0">
                <a:cs typeface="B Davat" panose="00000400000000000000" pitchFamily="2" charset="-78"/>
              </a:rPr>
            </a:br>
            <a:r>
              <a:rPr lang="fa-IR" sz="10700" dirty="0">
                <a:cs typeface="B Davat" panose="00000400000000000000" pitchFamily="2" charset="-78"/>
              </a:rPr>
              <a:t/>
            </a:r>
            <a:br>
              <a:rPr lang="fa-IR" sz="10700" dirty="0">
                <a:cs typeface="B Davat" panose="00000400000000000000" pitchFamily="2" charset="-78"/>
              </a:rPr>
            </a:br>
            <a:r>
              <a:rPr lang="fa-IR" sz="10700" dirty="0" smtClean="0">
                <a:cs typeface="B Davat" panose="00000400000000000000" pitchFamily="2" charset="-78"/>
              </a:rPr>
              <a:t/>
            </a:r>
            <a:br>
              <a:rPr lang="fa-IR" sz="10700" dirty="0" smtClean="0">
                <a:cs typeface="B Davat" panose="00000400000000000000" pitchFamily="2" charset="-78"/>
              </a:rPr>
            </a:br>
            <a:r>
              <a:rPr lang="fa-IR" sz="10700" dirty="0">
                <a:cs typeface="B Davat" panose="00000400000000000000" pitchFamily="2" charset="-78"/>
              </a:rPr>
              <a:t/>
            </a:r>
            <a:br>
              <a:rPr lang="fa-IR" sz="10700" dirty="0">
                <a:cs typeface="B Davat" panose="00000400000000000000" pitchFamily="2" charset="-78"/>
              </a:rPr>
            </a:br>
            <a:r>
              <a:rPr lang="fa-IR" sz="10700" dirty="0" smtClean="0">
                <a:cs typeface="B Davat" panose="00000400000000000000" pitchFamily="2" charset="-78"/>
              </a:rPr>
              <a:t/>
            </a:r>
            <a:br>
              <a:rPr lang="fa-IR" sz="10700" dirty="0" smtClean="0">
                <a:cs typeface="B Davat" panose="00000400000000000000" pitchFamily="2" charset="-78"/>
              </a:rPr>
            </a:br>
            <a:r>
              <a:rPr lang="fa-IR" sz="10700" dirty="0">
                <a:cs typeface="B Davat" panose="00000400000000000000" pitchFamily="2" charset="-78"/>
              </a:rPr>
              <a:t/>
            </a:r>
            <a:br>
              <a:rPr lang="fa-IR" sz="10700" dirty="0">
                <a:cs typeface="B Davat" panose="00000400000000000000" pitchFamily="2" charset="-78"/>
              </a:rPr>
            </a:br>
            <a:r>
              <a:rPr lang="fa-IR" sz="10700" dirty="0" smtClean="0">
                <a:cs typeface="B Davat" panose="00000400000000000000" pitchFamily="2" charset="-78"/>
              </a:rPr>
              <a:t/>
            </a:r>
            <a:br>
              <a:rPr lang="fa-IR" sz="10700" dirty="0" smtClean="0">
                <a:cs typeface="B Davat" panose="00000400000000000000" pitchFamily="2" charset="-78"/>
              </a:rPr>
            </a:br>
            <a:r>
              <a:rPr lang="fa-IR" sz="10700" dirty="0">
                <a:cs typeface="B Davat" panose="00000400000000000000" pitchFamily="2" charset="-78"/>
              </a:rPr>
              <a:t/>
            </a:r>
            <a:br>
              <a:rPr lang="fa-IR" sz="10700" dirty="0">
                <a:cs typeface="B Davat" panose="00000400000000000000" pitchFamily="2" charset="-78"/>
              </a:rPr>
            </a:br>
            <a:r>
              <a:rPr lang="fa-IR" sz="10700" dirty="0" smtClean="0">
                <a:cs typeface="B Davat" panose="00000400000000000000" pitchFamily="2" charset="-78"/>
              </a:rPr>
              <a:t/>
            </a:r>
            <a:br>
              <a:rPr lang="fa-IR" sz="10700" dirty="0" smtClean="0">
                <a:cs typeface="B Davat" panose="00000400000000000000" pitchFamily="2" charset="-78"/>
              </a:rPr>
            </a:br>
            <a:r>
              <a:rPr lang="fa-IR" sz="10700" dirty="0" smtClean="0">
                <a:cs typeface="B Davat" panose="00000400000000000000" pitchFamily="2" charset="-78"/>
              </a:rPr>
              <a:t>نشريه پيام مشاور </a:t>
            </a:r>
            <a:br>
              <a:rPr lang="fa-IR" sz="10700" dirty="0" smtClean="0">
                <a:cs typeface="B Davat" panose="00000400000000000000" pitchFamily="2" charset="-78"/>
              </a:rPr>
            </a:br>
            <a:r>
              <a:rPr lang="fa-IR" sz="10700" dirty="0" smtClean="0">
                <a:cs typeface="B Davat" panose="00000400000000000000" pitchFamily="2" charset="-78"/>
              </a:rPr>
              <a:t>تيرماه 1399</a:t>
            </a:r>
            <a:br>
              <a:rPr lang="fa-IR" sz="10700" dirty="0" smtClean="0">
                <a:cs typeface="B Davat" panose="00000400000000000000" pitchFamily="2" charset="-78"/>
              </a:rPr>
            </a:br>
            <a:r>
              <a:rPr lang="fa-IR" sz="10700" dirty="0" smtClean="0">
                <a:cs typeface="B Davat" panose="00000400000000000000" pitchFamily="2" charset="-78"/>
              </a:rPr>
              <a:t>ويژه كرونا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3216330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</TotalTime>
  <Words>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Davat</vt:lpstr>
      <vt:lpstr>Century Gothic</vt:lpstr>
      <vt:lpstr>Times New Roman</vt:lpstr>
      <vt:lpstr>Wingdings 3</vt:lpstr>
      <vt:lpstr>Ion</vt:lpstr>
      <vt:lpstr>         نشريه پيام مشاور  تيرماه 1399 ويژه كرونا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نشريه پيام مشاور  تيرماه 1399 ويژه كرونا</dc:title>
  <dc:creator>Mohammadi</dc:creator>
  <cp:lastModifiedBy>Mohammadi</cp:lastModifiedBy>
  <cp:revision>2</cp:revision>
  <dcterms:created xsi:type="dcterms:W3CDTF">2020-07-04T09:02:53Z</dcterms:created>
  <dcterms:modified xsi:type="dcterms:W3CDTF">2020-07-04T09:11:27Z</dcterms:modified>
</cp:coreProperties>
</file>